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31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7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heme" Target="theme/theme1.xml"  /><Relationship Id="rId11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presProps" Target="presProps.xml"  /><Relationship Id="rId9" Type="http://schemas.openxmlformats.org/officeDocument/2006/relationships/viewProps" Target="viewProp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  <a:endParaRPr lang="en-US" altLang="ko-KR"/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  <a:endParaRPr lang="ko-KR" altLang="en-US"/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  <a:endParaRPr lang="ko-KR" altLang="en-US" b="1"/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Blank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xfrm>
            <a:off x="6091535" y="6505278"/>
            <a:ext cx="724556" cy="413702"/>
          </a:xfrm>
          <a:prstGeom prst="rect">
            <a:avLst/>
          </a:prstGeom>
        </p:spPr>
        <p:txBody>
          <a:bodyPr wrap="none"/>
          <a:lstStyle/>
          <a:p>
            <a:pPr lvl="0">
              <a:defRPr/>
            </a:pPr>
            <a:fld id="{86CB4B4D-7CA3-9044-876B-883B54F8677D}" type="slidenum">
              <a:rPr/>
              <a:pPr lvl="0"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2020-06-02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3.xml"  /><Relationship Id="rId3" Type="http://schemas.openxmlformats.org/officeDocument/2006/relationships/image" Target="../media/image1.pn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13.xml"  /><Relationship Id="rId3" Type="http://schemas.openxmlformats.org/officeDocument/2006/relationships/image" Target="../media/image7.png"  /><Relationship Id="rId4" Type="http://schemas.openxmlformats.org/officeDocument/2006/relationships/image" Target="../media/image8.png"  /><Relationship Id="rId5" Type="http://schemas.openxmlformats.org/officeDocument/2006/relationships/image" Target="../media/image9.png"  /><Relationship Id="rId6" Type="http://schemas.openxmlformats.org/officeDocument/2006/relationships/image" Target="../media/image10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13.xml"  /><Relationship Id="rId3" Type="http://schemas.openxmlformats.org/officeDocument/2006/relationships/image" Target="../media/image1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6617" y="1033995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 w="12700">
            <a:miter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>
          <a:xfrm>
            <a:off x="1233304" y="683591"/>
            <a:ext cx="9202189" cy="1933336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관리사무소 민원</a:t>
            </a:r>
            <a:r>
              <a:rPr lang="en-US" altLang="ko-KR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(</a:t>
            </a: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전화</a:t>
            </a:r>
            <a:r>
              <a:rPr lang="en-US" altLang="ko-KR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)</a:t>
            </a: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업무용</a:t>
            </a:r>
            <a:endParaRPr lang="ko-KR" altLang="en-US" sz="3600" kern="0">
              <a:solidFill>
                <a:srgbClr val="0097cc"/>
              </a:solidFill>
              <a:latin typeface="HY헤드라인M"/>
              <a:ea typeface="HY헤드라인M"/>
              <a:cs typeface="Arial"/>
            </a:endParaRPr>
          </a:p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콜센터 프로그램 도입 방안</a:t>
            </a:r>
            <a:endParaRPr lang="ko-KR" altLang="en-US" sz="3600" kern="0">
              <a:solidFill>
                <a:srgbClr val="0097cc"/>
              </a:solidFill>
              <a:latin typeface="HY헤드라인M"/>
              <a:ea typeface="HY헤드라인M"/>
              <a:cs typeface="Arial"/>
            </a:endParaRPr>
          </a:p>
        </p:txBody>
      </p:sp>
      <p:graphicFrame>
        <p:nvGraphicFramePr>
          <p:cNvPr id="7172" name=""/>
          <p:cNvGraphicFramePr>
            <a:graphicFrameLocks noGrp="1"/>
          </p:cNvGraphicFramePr>
          <p:nvPr/>
        </p:nvGraphicFramePr>
        <p:xfrm>
          <a:off x="2032000" y="2826559"/>
          <a:ext cx="8128000" cy="2720469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4064000"/>
                <a:gridCol w="4064000"/>
              </a:tblGrid>
              <a:tr h="2720469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7173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032000" y="2826559"/>
            <a:ext cx="4064000" cy="2720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5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096000" y="2891918"/>
            <a:ext cx="4064000" cy="25897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000">
        <p:push/>
      </p:transition>
    </mc:Choice>
    <mc:Fallback>
      <p:transition xmlns:mc="http://schemas.openxmlformats.org/markup-compatibility/2006" xmlns:hp="http://schemas.haansoft.com/office/presentation/8.0" spd="med" mc:Ignorable="hp" hp:hslDur="1000">
        <p:fade/>
      </p:transition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4641" y="1003300"/>
            <a:ext cx="11338560" cy="5487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97548" y="4865653"/>
            <a:ext cx="20002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497840" y="388926"/>
            <a:ext cx="2519680" cy="372089"/>
          </a:xfrm>
          <a:prstGeom prst="rect">
            <a:avLst/>
          </a:prstGeom>
          <a:solidFill>
            <a:srgbClr val="f2f2f2"/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71437" tIns="71437" rIns="71437" bIns="71437" anchor="t" anchorCtr="0">
            <a:prstTxWarp prst="textNoShape">
              <a:avLst/>
            </a:prstTxWarp>
            <a:noAutofit/>
          </a:bodyPr>
          <a:lstStyle/>
          <a:p>
            <a:pPr marL="0" marR="0" indent="0" algn="l" defTabSz="821531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000" b="1" i="0" u="none" strike="noStrike" cap="none" spc="0" normalizeH="0" baseline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1. kt </a:t>
            </a:r>
            <a:r>
              <a:rPr kumimoji="0" lang="ko-KR" altLang="en-US" sz="2000" b="1" i="0" u="none" strike="noStrike" cap="none" spc="0" normalizeH="0" baseline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통화매니저 소개</a:t>
            </a:r>
            <a:endParaRPr kumimoji="0" lang="ko-KR" altLang="en-US" sz="2000" b="1" i="0" u="none" strike="noStrike" cap="none" spc="0" normalizeH="0" baseline="0">
              <a:solidFill>
                <a:schemeClr val="tx1"/>
              </a:solidFill>
              <a:latin typeface="+mn-ea"/>
              <a:ea typeface="+mn-ea"/>
              <a:cs typeface="Helvetica Light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305816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000" b="1"/>
              <a:t>2. </a:t>
            </a:r>
            <a:r>
              <a:rPr lang="ko-KR" altLang="en-US" sz="2000" b="1"/>
              <a:t>통화매니저의 기능</a:t>
            </a:r>
            <a:endParaRPr lang="ko-KR" altLang="en-US" sz="2000" b="1"/>
          </a:p>
        </p:txBody>
      </p:sp>
      <p:sp>
        <p:nvSpPr>
          <p:cNvPr id="4" name="직사각형 3"/>
          <p:cNvSpPr/>
          <p:nvPr/>
        </p:nvSpPr>
        <p:spPr>
          <a:xfrm>
            <a:off x="5862320" y="419704"/>
            <a:ext cx="4787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                   </a:t>
            </a:r>
            <a:r>
              <a:rPr lang="en-US" altLang="ko-KR" b="1"/>
              <a:t>KT </a:t>
            </a:r>
            <a:r>
              <a:rPr lang="ko-KR" altLang="en-US" b="1"/>
              <a:t>통화매니저 기능영상 참조</a:t>
            </a:r>
            <a:endParaRPr lang="ko-KR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96000" y="465740"/>
            <a:ext cx="11811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65200" y="789036"/>
            <a:ext cx="9316720" cy="59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88926"/>
            <a:ext cx="16255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93" y="388926"/>
            <a:ext cx="3363914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000" b="1"/>
              <a:t>3. </a:t>
            </a:r>
            <a:r>
              <a:rPr lang="ko-KR" altLang="en-US" sz="2000" b="1"/>
              <a:t>통화매니저 버전 및 요금</a:t>
            </a:r>
            <a:endParaRPr lang="ko-KR" altLang="en-US" sz="2000" b="1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77200" y="1179830"/>
            <a:ext cx="3539490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575039" y="3851275"/>
            <a:ext cx="2900045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02393" y="1518601"/>
            <a:ext cx="3748087" cy="38153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714243" y="5521094"/>
            <a:ext cx="2330765" cy="513601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none" lIns="71437" tIns="71437" rIns="71437" bIns="71437" anchor="ctr">
            <a:spAutoFit/>
          </a:bodyPr>
          <a:lstStyle/>
          <a:p>
            <a:pPr marL="0" marR="0" indent="0" algn="ctr" defTabSz="821531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24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kumimoji="0" lang="en-US" altLang="ko-KR" sz="24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app</a:t>
            </a:r>
            <a:endParaRPr kumimoji="0" lang="ko-KR" altLang="en-US" sz="2400" b="0" i="0" u="none" strike="noStrike" cap="none" spc="0" normalizeH="0" baseline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758" y="5673494"/>
            <a:ext cx="2763577" cy="513601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none" lIns="71437" tIns="71437" rIns="71437" bIns="71437" anchor="ctr">
            <a:spAutoFit/>
          </a:bodyPr>
          <a:lstStyle/>
          <a:p>
            <a:pPr marL="0" marR="0" indent="0" algn="ctr" defTabSz="821531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24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lang="en-US" altLang="ko-KR"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pc</a:t>
            </a:r>
            <a:r>
              <a:rPr lang="ko-KR" altLang="en-US"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버전</a:t>
            </a:r>
            <a:endParaRPr kumimoji="0" lang="ko-KR" altLang="en-US" sz="2400" b="0" i="0" u="none" strike="noStrike" cap="none" spc="0" normalizeH="0" baseline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65896" y="2203767"/>
            <a:ext cx="3543300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10682"/>
            <a:ext cx="204152" cy="516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93" y="339257"/>
            <a:ext cx="2797935" cy="48751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600" b="1"/>
              <a:t>4. LGU+  CRM PRO</a:t>
            </a:r>
            <a:endParaRPr lang="en-US" altLang="ko-KR" sz="2600" b="1"/>
          </a:p>
        </p:txBody>
      </p:sp>
      <p:pic>
        <p:nvPicPr>
          <p:cNvPr id="8204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94641" y="826770"/>
            <a:ext cx="7457877" cy="5671268"/>
          </a:xfrm>
          <a:prstGeom prst="rect">
            <a:avLst/>
          </a:prstGeom>
        </p:spPr>
      </p:pic>
      <p:sp>
        <p:nvSpPr>
          <p:cNvPr id="8205" name=""/>
          <p:cNvSpPr txBox="1"/>
          <p:nvPr/>
        </p:nvSpPr>
        <p:spPr>
          <a:xfrm>
            <a:off x="7752511" y="1344543"/>
            <a:ext cx="4388054" cy="4473327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ko-KR"/>
              <a:t>1. PC</a:t>
            </a:r>
            <a:r>
              <a:rPr lang="ko-KR" altLang="en-US"/>
              <a:t>화면에서 전화수신</a:t>
            </a:r>
            <a:r>
              <a:rPr lang="en-US" altLang="ko-KR"/>
              <a:t>,</a:t>
            </a:r>
            <a:r>
              <a:rPr lang="ko-KR" altLang="en-US"/>
              <a:t>  클릭 투 콜 발신</a:t>
            </a:r>
            <a:endParaRPr lang="ko-KR" altLang="en-US"/>
          </a:p>
          <a:p>
            <a:pPr>
              <a:defRPr/>
            </a:pPr>
            <a:r>
              <a:rPr lang="ko-KR" altLang="en-US"/>
              <a:t>    착신</a:t>
            </a:r>
            <a:r>
              <a:rPr lang="en-US" altLang="ko-KR"/>
              <a:t>,</a:t>
            </a:r>
            <a:r>
              <a:rPr lang="ko-KR" altLang="en-US"/>
              <a:t> 돌려주기</a:t>
            </a:r>
            <a:r>
              <a:rPr lang="en-US" altLang="ko-KR"/>
              <a:t>,</a:t>
            </a:r>
            <a:r>
              <a:rPr lang="ko-KR" altLang="en-US"/>
              <a:t> 재다이얼 등 편의 기능</a:t>
            </a:r>
            <a:r>
              <a:rPr lang="en-US" altLang="ko-KR"/>
              <a:t>,</a:t>
            </a:r>
            <a:endParaRPr lang="en-US" altLang="ko-KR"/>
          </a:p>
          <a:p>
            <a:pPr>
              <a:defRPr/>
            </a:pPr>
            <a:r>
              <a:rPr lang="ko-KR" altLang="en-US"/>
              <a:t>    녹취기능을 제공해 편리합니다</a:t>
            </a:r>
            <a:r>
              <a:rPr lang="en-US" altLang="ko-KR"/>
              <a:t>.</a:t>
            </a:r>
            <a:endParaRPr lang="en-US" altLang="ko-KR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2.</a:t>
            </a:r>
            <a:r>
              <a:rPr lang="ko-KR" altLang="en-US"/>
              <a:t> 전화가 오면 발신번호와 함께 팝업창이</a:t>
            </a:r>
            <a:endParaRPr lang="ko-KR" altLang="en-US"/>
          </a:p>
          <a:p>
            <a:pPr>
              <a:defRPr/>
            </a:pPr>
            <a:r>
              <a:rPr lang="ko-KR" altLang="en-US"/>
              <a:t>    뜨며</a:t>
            </a:r>
            <a:r>
              <a:rPr lang="en-US" altLang="ko-KR"/>
              <a:t>,</a:t>
            </a:r>
            <a:r>
              <a:rPr lang="ko-KR" altLang="en-US"/>
              <a:t> 상담 중 메모가 가능합니다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ko-KR" altLang="en-US"/>
          </a:p>
          <a:p>
            <a:pPr>
              <a:defRPr/>
            </a:pPr>
            <a:r>
              <a:rPr lang="ko-KR" altLang="en-US"/>
              <a:t>    주소록 기능</a:t>
            </a:r>
            <a:r>
              <a:rPr lang="en-US" altLang="ko-KR"/>
              <a:t>,</a:t>
            </a:r>
            <a:r>
              <a:rPr lang="ko-KR" altLang="en-US"/>
              <a:t> 공지 기능 제공되며</a:t>
            </a:r>
            <a:r>
              <a:rPr lang="en-US" altLang="ko-KR"/>
              <a:t>,</a:t>
            </a:r>
            <a:endParaRPr lang="ko-KR" altLang="en-US"/>
          </a:p>
          <a:p>
            <a:pPr>
              <a:defRPr/>
            </a:pPr>
            <a:r>
              <a:rPr lang="ko-KR" altLang="en-US"/>
              <a:t>    문자는 사무실 전화번호로 발신 가능</a:t>
            </a:r>
            <a:endParaRPr lang="en-US" altLang="ko-KR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3.</a:t>
            </a:r>
            <a:r>
              <a:rPr lang="ko-KR" altLang="en-US"/>
              <a:t> 특정기간 메모 검색이 가능하며</a:t>
            </a:r>
            <a:r>
              <a:rPr lang="en-US" altLang="ko-KR"/>
              <a:t>,</a:t>
            </a:r>
            <a:r>
              <a:rPr lang="ko-KR" altLang="en-US"/>
              <a:t> 검색된 </a:t>
            </a:r>
            <a:endParaRPr lang="ko-KR" altLang="en-US"/>
          </a:p>
          <a:p>
            <a:pPr>
              <a:defRPr/>
            </a:pPr>
            <a:r>
              <a:rPr lang="ko-KR" altLang="en-US"/>
              <a:t>   메모는 엑셀파일로 다운로드 가능</a:t>
            </a: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/>
              <a:t>기본 이용료 </a:t>
            </a:r>
            <a:r>
              <a:rPr lang="en-US" altLang="ko-KR"/>
              <a:t>:</a:t>
            </a:r>
            <a:r>
              <a:rPr lang="ko-KR" altLang="en-US"/>
              <a:t> 월 </a:t>
            </a:r>
            <a:r>
              <a:rPr lang="en-US" altLang="ko-KR"/>
              <a:t>3.300</a:t>
            </a:r>
            <a:r>
              <a:rPr lang="ko-KR" altLang="en-US"/>
              <a:t>원</a:t>
            </a:r>
            <a:r>
              <a:rPr lang="en-US" altLang="ko-KR"/>
              <a:t>(3</a:t>
            </a:r>
            <a:r>
              <a:rPr lang="ko-KR" altLang="en-US"/>
              <a:t>년 약정</a:t>
            </a:r>
            <a:r>
              <a:rPr lang="en-US" altLang="ko-KR"/>
              <a:t>)</a:t>
            </a:r>
            <a:endParaRPr lang="en-US" altLang="ko-KR"/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인터넷 센트릭스 부가상품이므로</a:t>
            </a:r>
            <a:endParaRPr lang="ko-KR" altLang="en-US"/>
          </a:p>
          <a:p>
            <a:pPr>
              <a:defRPr/>
            </a:pPr>
            <a:r>
              <a:rPr lang="ko-KR" altLang="en-US"/>
              <a:t>  먼저 인터넷을 신청하여야 함</a:t>
            </a:r>
            <a:endParaRPr lang="ko-KR" altLang="en-US"/>
          </a:p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88</ep:Words>
  <ep:PresentationFormat>화면 슬라이드 쇼(4:3)</ep:PresentationFormat>
  <ep:Paragraphs>21</ep:Paragraphs>
  <ep:Slides>5</ep:Slides>
  <ep:Notes>3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한컴오피스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2020-06-02T06:27:23.381</dcterms:created>
  <dc:creator>user</dc:creator>
  <cp:lastModifiedBy>user</cp:lastModifiedBy>
  <dcterms:modified xsi:type="dcterms:W3CDTF">2020-06-08T02:17:13.658</dcterms:modified>
  <cp:revision>20</cp:revision>
  <cp:version>1000.0100.01</cp:version>
</cp:coreProperties>
</file>